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2" r:id="rId4"/>
    <p:sldId id="266" r:id="rId5"/>
    <p:sldId id="267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03" autoAdjust="0"/>
    <p:restoredTop sz="94742"/>
  </p:normalViewPr>
  <p:slideViewPr>
    <p:cSldViewPr snapToGrid="0">
      <p:cViewPr varScale="1">
        <p:scale>
          <a:sx n="162" d="100"/>
          <a:sy n="162" d="100"/>
        </p:scale>
        <p:origin x="2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312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DE8F55E-3564-59E0-6AB4-0A68F59932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>
              <a:latin typeface="Verdana" panose="020B0604030504040204" pitchFamily="34" charset="0"/>
            </a:endParaRP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2C491CA-AD82-21DA-B6AF-104C3C6492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5CE21-4FFD-43E4-9BE1-44B69E389DE4}" type="datetimeFigureOut">
              <a:rPr lang="es-CO" smtClean="0">
                <a:latin typeface="Verdana" panose="020B0604030504040204" pitchFamily="34" charset="0"/>
              </a:rPr>
              <a:t>26/05/23</a:t>
            </a:fld>
            <a:endParaRPr lang="es-CO" dirty="0">
              <a:latin typeface="Verdana" panose="020B0604030504040204" pitchFamily="34" charset="0"/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4018EA8-D50D-6048-06A1-98CC923A5F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>
              <a:latin typeface="Verdana" panose="020B0604030504040204" pitchFamily="34" charset="0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F885154-3EB1-CC47-4591-C970E8A909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897CF-0428-44F3-9C91-0685A4FB6EB6}" type="slidenum">
              <a:rPr lang="es-CO" smtClean="0">
                <a:latin typeface="Verdana" panose="020B0604030504040204" pitchFamily="34" charset="0"/>
              </a:rPr>
              <a:t>‹Nº›</a:t>
            </a:fld>
            <a:endParaRPr lang="es-CO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061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90C4F-4CD3-9443-B078-5E6D0607DC09}" type="datetimeFigureOut">
              <a:rPr lang="en-CO" smtClean="0"/>
              <a:t>5/26/23</a:t>
            </a:fld>
            <a:endParaRPr lang="en-C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A7DF0-3770-D449-BCEC-210EA1C82C67}" type="slidenum">
              <a:rPr lang="en-CO" smtClean="0"/>
              <a:t>‹Nº›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4237762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6805B226-F693-E23A-0AC6-0487A3BCF4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100"/>
            <a:ext cx="12191733" cy="685814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/>
              <a:t>26/05/23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525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911F9C-4982-DC10-47A7-6087D797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2D4D84-B18F-DC4C-91BD-C2D2452F6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14A5BCA-21FB-4F80-5D90-71B92FADA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DC4DC66-6DB7-E14E-1352-1E2E2ED4E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/>
              <a:t>26/05/23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AEA652-EF40-005F-FF90-AD253E40D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9AB725-99AA-BB55-8E39-F039EB14A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509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E65C95-5503-7D88-003E-0E2E5F911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3AC4D1E-48F0-A1F3-F9C4-7B875CE887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F0E517-DE99-33E7-2751-3A45597C88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892408-C707-58E8-CE35-B1C506B77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/>
              <a:t>26/05/23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5293AC-92C2-E7E4-0ECB-1F609042D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AB57530-0A48-7CB0-27F9-91E065538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2666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05C3E2-E170-9268-25A1-AE60BCD4A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DC4665-0C8C-E09A-7C93-4DB3CB0A6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63F176-85B0-9D54-437B-996F56A1D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/>
              <a:t>26/05/23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9FF4C6-8C08-CBB4-3CE2-59E6FA53D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D7E2D5-E6C7-D872-FB2D-BAF97048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8054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BAB6635-A1FA-05FB-BAB0-2B865D5253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6005000-C67B-39FC-C963-1BE222E2F7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77B06B-FF69-1B1F-5058-EED75F49A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/>
              <a:t>26/05/23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1E3432-7CD9-B690-69AF-9AB3EC20F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FBBF71-D1BB-B37A-0A5C-4B7A1432A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226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AD64394-963E-D625-32AA-BDFC76B6E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/>
              <a:t>26/05/23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F68054-34D7-9279-DFD5-715512BF4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916C35A-4761-CBE9-49AD-2C3A4928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F03094B-3B2A-4C1A-84F1-903486D2D0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C4201D2B-7635-B428-D717-5BAA3AF3AB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77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/>
              <a:t>26/05/23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/>
              <a:t>‹Nº›</a:t>
            </a:fld>
            <a:endParaRPr lang="es-CO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686A8BFE-123A-3DB8-E3AA-56997D1C6C3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7" y="-148"/>
            <a:ext cx="12191733" cy="685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20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/>
              <a:t>26/05/23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/>
              <a:t>‹Nº›</a:t>
            </a:fld>
            <a:endParaRPr lang="es-CO"/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DECFB8FD-B84C-3DA9-3B10-D5FDB36DD9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77" y="-149"/>
            <a:ext cx="12192000" cy="685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3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A0128F-3548-EBBF-BD29-1EB1D2457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611771-8F44-52FC-9741-53E17FE37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0D0EFA-890A-CDAE-F1B6-CDA7C84A4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/>
              <a:t>26/05/23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03C958-22C5-59D4-D584-C88407A5F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441F80-8960-189A-2E8E-15505E6A0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/>
              <a:t>‹Nº›</a:t>
            </a:fld>
            <a:endParaRPr lang="es-CO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3B05C927-FCF5-0132-3B83-3AA55DB686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6" y="0"/>
            <a:ext cx="12191733" cy="685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970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1F210-8371-C703-B82E-47C593C78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15A348-98B3-3879-5E17-CB0127E648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8F33D3A-1132-9B1A-B962-CD60ABDB6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E0D49E-7178-69A3-8F58-4D4C48A6C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/>
              <a:t>26/05/23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5CC090-A935-39EC-1352-2703D7774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9F37035-180E-0152-1228-EECA44274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69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CAB338-F339-66BE-83C6-7A3F6FECC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935FC1-EFEA-9E70-C955-E0F46AFA9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52A0A90-FD8F-D098-9E3C-8B3903C7E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0F47486-611C-6371-6BFF-C8AADB90A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5A5BFE2-9B56-F9FE-1317-1698B3D8A8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58251A3-C7BF-3DF9-1006-6349C94FA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/>
              <a:t>26/05/23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44687DF-C287-0B90-0384-AC46566F9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B92D22D-0268-7F05-56E0-5963F89C2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7333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5FE461-F01D-222B-4C7C-57D2AA865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CFB908D-19D2-F83C-4039-D58C06ECA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/>
              <a:t>26/05/23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77D68EF-BFF2-A72E-07EE-5E72D7A47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38FE25A-BF2A-CF99-7E87-C956434B7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1424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B9DC9B7-1E4F-7D26-4BD7-745061F4E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/>
              <a:t>26/05/23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F5816B9-11D6-2A5A-0FD1-DB0FC94DB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3A788D0-F4D3-2B6C-9239-17F58235B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2749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F842174-351A-5C35-E775-1CDC59E17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5D2E68F-9A0D-D89E-ED06-73EDB9E63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A95696-420C-C45E-6F3E-ED258E8D8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26/05/23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EF4216-2A8E-0656-28FD-6CAD51853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FEC2FF-6B1B-D345-F657-95FAADED4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2606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0" r:id="rId3"/>
    <p:sldLayoutId id="2147483651" r:id="rId4"/>
    <p:sldLayoutId id="2147483650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Verdan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8096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ED4369D-6414-318E-76F7-57BE0461D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055903"/>
            <a:ext cx="8560904" cy="746194"/>
          </a:xfrm>
        </p:spPr>
        <p:txBody>
          <a:bodyPr>
            <a:normAutofit fontScale="90000"/>
          </a:bodyPr>
          <a:lstStyle/>
          <a:p>
            <a:r>
              <a:rPr lang="es-CO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Título de la presentación</a:t>
            </a:r>
          </a:p>
        </p:txBody>
      </p:sp>
    </p:spTree>
    <p:extLst>
      <p:ext uri="{BB962C8B-B14F-4D97-AF65-F5344CB8AC3E}">
        <p14:creationId xmlns:p14="http://schemas.microsoft.com/office/powerpoint/2010/main" val="1482975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BA228D-C279-3711-0691-E934ABEEC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7F345E6-4FF8-3540-A4BE-3B2905C37A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63E9FF8-726C-C90D-F2BB-C32B8EBE4472}"/>
              </a:ext>
            </a:extLst>
          </p:cNvPr>
          <p:cNvSpPr txBox="1"/>
          <p:nvPr/>
        </p:nvSpPr>
        <p:spPr>
          <a:xfrm>
            <a:off x="4883972" y="6639446"/>
            <a:ext cx="24240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schemeClr val="bg1"/>
                </a:solidFill>
                <a:latin typeface="Verdana" panose="020B0604030504040204" pitchFamily="34" charset="0"/>
              </a:rPr>
              <a:t>www.unidadvictimas.gov.co</a:t>
            </a:r>
            <a:endParaRPr lang="es-CO" sz="1100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279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BA228D-C279-3711-0691-E934ABEEC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7F345E6-4FF8-3540-A4BE-3B2905C37A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63E9FF8-726C-C90D-F2BB-C32B8EBE4472}"/>
              </a:ext>
            </a:extLst>
          </p:cNvPr>
          <p:cNvSpPr txBox="1"/>
          <p:nvPr/>
        </p:nvSpPr>
        <p:spPr>
          <a:xfrm>
            <a:off x="4883970" y="6639446"/>
            <a:ext cx="24240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schemeClr val="bg1"/>
                </a:solidFill>
                <a:latin typeface="Verdana" panose="020B0604030504040204" pitchFamily="34" charset="0"/>
              </a:rPr>
              <a:t>www.unidadvictimas.gov.co</a:t>
            </a:r>
            <a:endParaRPr lang="es-CO" sz="1100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661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BA228D-C279-3711-0691-E934ABEEC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7F345E6-4FF8-3540-A4BE-3B2905C37A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63E9FF8-726C-C90D-F2BB-C32B8EBE4472}"/>
              </a:ext>
            </a:extLst>
          </p:cNvPr>
          <p:cNvSpPr txBox="1"/>
          <p:nvPr/>
        </p:nvSpPr>
        <p:spPr>
          <a:xfrm>
            <a:off x="4883970" y="6639446"/>
            <a:ext cx="24240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schemeClr val="bg1"/>
                </a:solidFill>
                <a:latin typeface="Verdana" panose="020B0604030504040204" pitchFamily="34" charset="0"/>
              </a:rPr>
              <a:t>www.unidadvictimas.gov.co</a:t>
            </a:r>
            <a:endParaRPr lang="es-CO" sz="1100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1070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OBIERNO DEL CAMBIO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25</Words>
  <Application>Microsoft Macintosh PowerPoint</Application>
  <PresentationFormat>Panorámica</PresentationFormat>
  <Paragraphs>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Verdana</vt:lpstr>
      <vt:lpstr>Tema de Office</vt:lpstr>
      <vt:lpstr>Presentación de PowerPoint</vt:lpstr>
      <vt:lpstr>Título de la presentación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William Camilo  Baracaldo Godoy</dc:creator>
  <cp:lastModifiedBy>Luis Alfonso Tello Cardenas</cp:lastModifiedBy>
  <cp:revision>17</cp:revision>
  <dcterms:created xsi:type="dcterms:W3CDTF">2023-05-08T00:34:42Z</dcterms:created>
  <dcterms:modified xsi:type="dcterms:W3CDTF">2023-05-26T18:22:33Z</dcterms:modified>
</cp:coreProperties>
</file>