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9" r:id="rId5"/>
    <p:sldId id="268" r:id="rId6"/>
    <p:sldId id="270" r:id="rId7"/>
    <p:sldId id="267" r:id="rId8"/>
    <p:sldId id="271" r:id="rId9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2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96" autoAdjust="0"/>
  </p:normalViewPr>
  <p:slideViewPr>
    <p:cSldViewPr snapToGrid="0"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26DEFF-68C7-4935-B652-735E8CFC3961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E80B9-274F-4B37-B6DF-9D7733D4F47A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7015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9F0177-AD7A-406F-B098-9000D54FC507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EB262-6B2D-40E1-AB5D-96EE6AAFC04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3097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7C42BC-5172-409D-B718-D9042C7CED45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C6F78-29C7-4EF2-ABEE-58AC61CBACB3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9405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29700D-9566-4078-A822-75B455AD5380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28073-B103-4799-AB32-3CD75302C53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7360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94798-2BF6-4691-97E9-C4EFD537076C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E57A2-93B2-4069-AD6A-1E0E1590603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82192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988920-DF8D-4483-96C5-ADAF94FAABCE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42477-DEE3-42D2-9206-C551A97A3F5A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23513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E2636-9A35-47E1-B03C-61E4F6195FDE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3FB7C9-54D4-4F33-85AF-B32CD70CE8BF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4057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D77AD3-B33F-4C87-B018-C6C543969019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172D3-1D6A-47CA-B06F-C77F287801B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6193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CD1A6F-0C69-4532-8440-FC9E73B1E2D8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4EACB-9C6D-42B0-8028-39FCAE417B7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25049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67232D-0B6B-42C2-A0E4-13B90A8DA521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B6291-AA40-495B-9A31-A7B35C221315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41053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2D0B81-9927-4E70-85D9-3CE3A1BA5726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1890-BEAD-4687-91F3-BC157E3ED85A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122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n-US" altLang="es-CO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n-US" alt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455599F3-3A91-4CE3-92A0-4839AAD01A8C}" type="datetimeFigureOut">
              <a:rPr lang="es-CO" altLang="es-CO"/>
              <a:pPr/>
              <a:t>03/11/2017</a:t>
            </a:fld>
            <a:endParaRPr lang="es-CO" alt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BD70C38-B0CA-4B0C-BA02-AC0D1303CB19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duvirtual.unidadvictimas.gov.co/course/view.php?id=15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992459" y="1179338"/>
            <a:ext cx="7571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altLang="es-CO" sz="3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Guía inscripción y matrícula </a:t>
            </a:r>
          </a:p>
          <a:p>
            <a:pPr algn="ctr"/>
            <a:endParaRPr lang="es-ES" altLang="es-CO" sz="36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/>
            <a:r>
              <a:rPr lang="es-ES" altLang="es-CO" sz="3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Curso:</a:t>
            </a:r>
            <a:r>
              <a:rPr lang="es-ES" altLang="es-CO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s-ES" altLang="es-CO" sz="3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Enfoque diferencial en la política pública de víctimas</a:t>
            </a:r>
            <a:endParaRPr lang="es-ES" altLang="es-CO" sz="36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1811828"/>
            <a:ext cx="912632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Estimados funcionarios, reciban un cordial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saludo.</a:t>
            </a:r>
          </a:p>
          <a:p>
            <a:pPr>
              <a:spcAft>
                <a:spcPts val="0"/>
              </a:spcAft>
            </a:pP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continuación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les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brindamos información sobre el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Curso “Enfoque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Diferencial en la Política Pública de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Víctimas”:</a:t>
            </a:r>
            <a:endParaRPr lang="es-MX" sz="20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El curso es 100% virtual, de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autoformación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, los contenidos y las actividades están disponibles las 24 horas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del día en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la plataforma durante un mes y medio,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 lo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puede trabajar a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su propio ritmo.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Para aprobar cada módulo se debe obtener como mínimo calificación 80% - B, si la calificación es menor se debe hacer nuevamente la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evaluación; permite hacer cinco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intentos por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evaluación y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una vez aprobado un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módulo,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automáticamente se activará el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siguiente. El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curso tiene nueve (9)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módulos en total.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 </a:t>
            </a:r>
            <a:endParaRPr lang="es-MX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Si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ya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está </a:t>
            </a:r>
            <a:r>
              <a:rPr lang="es-MX" sz="20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matriculado, por </a:t>
            </a: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</a:rPr>
              <a:t>favor haga caso omiso a este mensaje.</a:t>
            </a:r>
            <a:endParaRPr lang="es-MX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30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641346"/>
            <a:ext cx="914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Ingrese a la siguiente dirección:</a:t>
            </a:r>
            <a:r>
              <a:rPr kumimoji="0" lang="es-MX" altLang="es-MX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MX" altLang="es-MX" sz="2400" dirty="0" smtClean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kumimoji="0" lang="es-MX" altLang="es-MX" sz="2400" b="0" i="0" u="sng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http://eduvirtual.unidadvictimas.gov.co/course/view.php?id=15</a:t>
            </a:r>
            <a:r>
              <a:rPr lang="es-MX" altLang="es-MX" sz="2400" dirty="0" smtClean="0">
                <a:ea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  y haga clic en "</a:t>
            </a:r>
            <a:r>
              <a:rPr kumimoji="0" lang="es-MX" altLang="es-MX" sz="32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Crear Nueva Cuenta</a:t>
            </a:r>
            <a:r>
              <a:rPr kumimoji="0" lang="es-MX" altLang="es-MX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endParaRPr kumimoji="0" lang="es-MX" altLang="es-MX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t="27372" r="-448" b="6643"/>
          <a:stretch/>
        </p:blipFill>
        <p:spPr>
          <a:xfrm>
            <a:off x="-40943" y="3207906"/>
            <a:ext cx="9184943" cy="3671248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5693505" y="6086900"/>
            <a:ext cx="1491996" cy="79225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6483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276979" y="314039"/>
            <a:ext cx="60500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En la siguiente pantalla llene </a:t>
            </a:r>
            <a:endParaRPr lang="es-MX" altLang="es-CO" sz="24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s-MX" altLang="es-CO" sz="24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los </a:t>
            </a:r>
            <a:r>
              <a:rPr lang="es-MX" altLang="es-CO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siguientes campos de usuario:</a:t>
            </a:r>
            <a:endParaRPr lang="es-ES" altLang="es-CO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1806767"/>
            <a:ext cx="3665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Nombre de usuario:</a:t>
            </a:r>
            <a:r>
              <a:rPr lang="es-MX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 </a:t>
            </a:r>
            <a:endParaRPr lang="es-MX" sz="24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el </a:t>
            </a:r>
            <a:r>
              <a:rPr lang="es-MX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mismo de su correo </a:t>
            </a: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institucional</a:t>
            </a:r>
          </a:p>
          <a:p>
            <a:pPr>
              <a:spcAft>
                <a:spcPts val="0"/>
              </a:spcAft>
            </a:pP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Contraseña:</a:t>
            </a:r>
            <a:r>
              <a:rPr lang="es-MX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 </a:t>
            </a:r>
            <a:endParaRPr lang="es-MX" sz="2400" dirty="0" smtClean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la </a:t>
            </a:r>
            <a:r>
              <a:rPr lang="es-MX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misma de su correo </a:t>
            </a: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institucional</a:t>
            </a: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MX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Dirección </a:t>
            </a: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de correo: </a:t>
            </a:r>
            <a:endParaRPr lang="es-MX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su </a:t>
            </a:r>
            <a:r>
              <a:rPr lang="es-MX" sz="2400" dirty="0">
                <a:solidFill>
                  <a:srgbClr val="FF0000"/>
                </a:solidFill>
                <a:ea typeface="Times New Roman" panose="02020603050405020304" pitchFamily="18" charset="0"/>
              </a:rPr>
              <a:t>correo </a:t>
            </a:r>
            <a:r>
              <a:rPr lang="es-MX" sz="2400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institucional</a:t>
            </a:r>
          </a:p>
          <a:p>
            <a:pPr>
              <a:spcAft>
                <a:spcPts val="0"/>
              </a:spcAft>
            </a:pPr>
            <a:endParaRPr lang="es-MX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Llene los demás </a:t>
            </a:r>
            <a:r>
              <a:rPr lang="es-MX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campos y </a:t>
            </a:r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haga clic en crear cuenta</a:t>
            </a:r>
            <a:endParaRPr lang="es-MX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25979" r="32057" b="7247"/>
          <a:stretch/>
        </p:blipFill>
        <p:spPr>
          <a:xfrm>
            <a:off x="3665872" y="1994706"/>
            <a:ext cx="5322321" cy="4579347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758182" y="5268035"/>
            <a:ext cx="1812611" cy="4925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647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125389" y="142287"/>
            <a:ext cx="5897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CO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Recibirá este </a:t>
            </a:r>
            <a:r>
              <a:rPr lang="es-MX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mensaje. Haga </a:t>
            </a:r>
            <a:r>
              <a:rPr lang="es-MX" altLang="es-CO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clic en </a:t>
            </a:r>
            <a:endParaRPr lang="es-MX" altLang="es-CO" sz="20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s-MX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continuar y </a:t>
            </a:r>
            <a:r>
              <a:rPr lang="es-MX" altLang="es-CO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abra su correo electrónico </a:t>
            </a:r>
            <a:endParaRPr lang="es-MX" altLang="es-CO" sz="2000" b="1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s-MX" altLang="es-CO" sz="20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Institucional.</a:t>
            </a:r>
            <a:endParaRPr lang="es-ES" altLang="es-CO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5502"/>
            <a:ext cx="9144000" cy="504825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853298" y="4804011"/>
            <a:ext cx="1491996" cy="46402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037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3"/>
          <p:cNvSpPr txBox="1">
            <a:spLocks noChangeArrowheads="1"/>
          </p:cNvSpPr>
          <p:nvPr/>
        </p:nvSpPr>
        <p:spPr bwMode="auto">
          <a:xfrm>
            <a:off x="153523" y="0"/>
            <a:ext cx="614880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CO" sz="1500" b="1" dirty="0">
                <a:solidFill>
                  <a:schemeClr val="bg1"/>
                </a:solidFill>
                <a:latin typeface="Verdana" panose="020B0604030504040204" pitchFamily="34" charset="0"/>
              </a:rPr>
              <a:t>Una vez abra su correo electrónico institucional encontrará un correo del remitente Oscar Betancourt</a:t>
            </a:r>
          </a:p>
          <a:p>
            <a:r>
              <a:rPr lang="es-MX" altLang="es-CO" sz="15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MX" altLang="es-CO" sz="1500" b="1" dirty="0">
                <a:solidFill>
                  <a:schemeClr val="bg1"/>
                </a:solidFill>
                <a:latin typeface="Verdana" panose="020B0604030504040204" pitchFamily="34" charset="0"/>
              </a:rPr>
              <a:t>En ese correo de confirmación se le envía un link para activar su </a:t>
            </a:r>
            <a:r>
              <a:rPr lang="es-MX" altLang="es-CO" sz="15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cuenta. Haga </a:t>
            </a:r>
            <a:r>
              <a:rPr lang="es-MX" altLang="es-CO" sz="1500" b="1" dirty="0">
                <a:solidFill>
                  <a:schemeClr val="bg1"/>
                </a:solidFill>
                <a:latin typeface="Verdana" panose="020B0604030504040204" pitchFamily="34" charset="0"/>
              </a:rPr>
              <a:t>clic en el link o cópielo y péguelo en su navegador.</a:t>
            </a:r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3083"/>
            <a:ext cx="9144000" cy="4360984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502855" y="3983575"/>
            <a:ext cx="4600135" cy="101727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664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3"/>
          <p:cNvSpPr txBox="1">
            <a:spLocks noChangeArrowheads="1"/>
          </p:cNvSpPr>
          <p:nvPr/>
        </p:nvSpPr>
        <p:spPr bwMode="auto">
          <a:xfrm>
            <a:off x="55056" y="142287"/>
            <a:ext cx="628947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Una vez ingrese a la plataforma diríjase al siguiente link:</a:t>
            </a:r>
          </a:p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http://eduvirtual.unidadvictimas.gov.co/course/view.php?id=15</a:t>
            </a:r>
          </a:p>
          <a:p>
            <a:endParaRPr lang="es-MX" altLang="es-CO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al ingresar a dicho link encontrará la siguiente pantalla:</a:t>
            </a:r>
          </a:p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r>
              <a:rPr lang="es-MX" altLang="es-CO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haga clic en  Matricularme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4442"/>
            <a:ext cx="9144000" cy="5787405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2813538" y="6326545"/>
            <a:ext cx="1322364" cy="54552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681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895" y="2413338"/>
            <a:ext cx="82858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Finalizado este proceso ya podrá acceder a los contenidos del curso.</a:t>
            </a:r>
          </a:p>
          <a:p>
            <a:pPr algn="ctr"/>
            <a:endParaRPr lang="es-MX" sz="3600" dirty="0"/>
          </a:p>
          <a:p>
            <a:pPr algn="ctr"/>
            <a:r>
              <a:rPr lang="es-MX" sz="3600" dirty="0" smtClean="0"/>
              <a:t>¡Cordial bienvenida!</a:t>
            </a:r>
            <a:endParaRPr lang="es-MX" sz="3600" dirty="0"/>
          </a:p>
          <a:p>
            <a:pPr algn="ctr"/>
            <a:r>
              <a:rPr lang="es-MX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83167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474</TotalTime>
  <Words>221</Words>
  <Application>Microsoft Office PowerPoint</Application>
  <PresentationFormat>Presentación en pantalla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Claudia Jasmin Flechas Garzon</cp:lastModifiedBy>
  <cp:revision>24</cp:revision>
  <dcterms:created xsi:type="dcterms:W3CDTF">2016-02-23T16:36:08Z</dcterms:created>
  <dcterms:modified xsi:type="dcterms:W3CDTF">2017-11-03T21:04:47Z</dcterms:modified>
</cp:coreProperties>
</file>